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Poppins" panose="00000500000000000000" pitchFamily="2" charset="0"/>
      <p:regular r:id="rId6"/>
    </p:embeddedFont>
    <p:embeddedFont>
      <p:font typeface="Poppins Bold" panose="00000800000000000000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2B30"/>
    <a:srgbClr val="006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3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60143" y="5853487"/>
            <a:ext cx="11567714" cy="1342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 volgende voorbeelden voor wachtkamerschermen kun je gebruiken om in de wachtkamer bewustwording bij patiënten en/of bezoekers te vergoten over gezonde en duurzame voeding. Je kunt je eigen organisatielogo plakken in de slides, of de slides aanpassen aan de eigen huisstijl. 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1591" y="1618213"/>
            <a:ext cx="17384818" cy="279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920"/>
              </a:lnSpc>
            </a:pPr>
            <a:r>
              <a:rPr lang="en-US" sz="7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Voorbeeldslides wachtkamerschermen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8729" y="4752398"/>
            <a:ext cx="15930542" cy="70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Vergroten bewustwording gezonde en duurzame voeding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39970" y="0"/>
            <a:ext cx="8048030" cy="7303030"/>
          </a:xfrm>
          <a:custGeom>
            <a:avLst/>
            <a:gdLst/>
            <a:ahLst/>
            <a:cxnLst/>
            <a:rect l="l" t="t" r="r" b="b"/>
            <a:pathLst>
              <a:path w="8048030" h="7303030">
                <a:moveTo>
                  <a:pt x="0" y="0"/>
                </a:moveTo>
                <a:lnTo>
                  <a:pt x="8048030" y="0"/>
                </a:lnTo>
                <a:lnTo>
                  <a:pt x="8048030" y="7303030"/>
                </a:lnTo>
                <a:lnTo>
                  <a:pt x="0" y="7303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4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875977" y="8279668"/>
            <a:ext cx="2412023" cy="1941541"/>
            <a:chOff x="0" y="0"/>
            <a:chExt cx="635265" cy="5113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265" cy="511352"/>
            </a:xfrm>
            <a:custGeom>
              <a:avLst/>
              <a:gdLst/>
              <a:ahLst/>
              <a:cxnLst/>
              <a:rect l="l" t="t" r="r" b="b"/>
              <a:pathLst>
                <a:path w="635265" h="511352">
                  <a:moveTo>
                    <a:pt x="163696" y="0"/>
                  </a:moveTo>
                  <a:lnTo>
                    <a:pt x="471570" y="0"/>
                  </a:lnTo>
                  <a:cubicBezTo>
                    <a:pt x="514984" y="0"/>
                    <a:pt x="556621" y="17246"/>
                    <a:pt x="587320" y="47945"/>
                  </a:cubicBezTo>
                  <a:cubicBezTo>
                    <a:pt x="618019" y="78644"/>
                    <a:pt x="635265" y="120281"/>
                    <a:pt x="635265" y="163696"/>
                  </a:cubicBezTo>
                  <a:lnTo>
                    <a:pt x="635265" y="347657"/>
                  </a:lnTo>
                  <a:cubicBezTo>
                    <a:pt x="635265" y="438063"/>
                    <a:pt x="561976" y="511352"/>
                    <a:pt x="471570" y="511352"/>
                  </a:cubicBezTo>
                  <a:lnTo>
                    <a:pt x="163696" y="511352"/>
                  </a:lnTo>
                  <a:cubicBezTo>
                    <a:pt x="73289" y="511352"/>
                    <a:pt x="0" y="438063"/>
                    <a:pt x="0" y="347657"/>
                  </a:cubicBezTo>
                  <a:lnTo>
                    <a:pt x="0" y="163696"/>
                  </a:lnTo>
                  <a:cubicBezTo>
                    <a:pt x="0" y="73289"/>
                    <a:pt x="73289" y="0"/>
                    <a:pt x="163696" y="0"/>
                  </a:cubicBezTo>
                  <a:close/>
                </a:path>
              </a:pathLst>
            </a:custGeom>
            <a:solidFill>
              <a:srgbClr val="ECF5E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35265" cy="568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Voeg hier je eigen organisatie logo toe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76801" y="8083942"/>
            <a:ext cx="2348718" cy="2348718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 rot="-1126474" flipV="1">
            <a:off x="12194266" y="9613545"/>
            <a:ext cx="1138345" cy="688699"/>
          </a:xfrm>
          <a:custGeom>
            <a:avLst/>
            <a:gdLst/>
            <a:ahLst/>
            <a:cxnLst/>
            <a:rect l="l" t="t" r="r" b="b"/>
            <a:pathLst>
              <a:path w="1138345" h="688699">
                <a:moveTo>
                  <a:pt x="0" y="688699"/>
                </a:moveTo>
                <a:lnTo>
                  <a:pt x="1138346" y="688699"/>
                </a:lnTo>
                <a:lnTo>
                  <a:pt x="1138346" y="0"/>
                </a:lnTo>
                <a:lnTo>
                  <a:pt x="0" y="0"/>
                </a:lnTo>
                <a:lnTo>
                  <a:pt x="0" y="68869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3482" y="1731015"/>
            <a:ext cx="9856091" cy="3260085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19180"/>
              </a:lnSpc>
              <a:spcBef>
                <a:spcPct val="0"/>
              </a:spcBef>
            </a:pPr>
            <a:r>
              <a:rPr lang="en-US" sz="13700" b="1" dirty="0" err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Wist</a:t>
            </a:r>
            <a:r>
              <a:rPr lang="en-US" sz="13700" b="1" dirty="0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 je </a:t>
            </a:r>
            <a:r>
              <a:rPr lang="en-US" sz="13700" b="1" dirty="0" err="1">
                <a:solidFill>
                  <a:srgbClr val="004AAD"/>
                </a:solidFill>
                <a:latin typeface="Poppins Bold"/>
                <a:ea typeface="Poppins Bold"/>
                <a:cs typeface="Poppins Bold"/>
                <a:sym typeface="Poppins Bold"/>
              </a:rPr>
              <a:t>dat</a:t>
            </a:r>
            <a:endParaRPr lang="en-US" sz="13700" b="1" dirty="0">
              <a:solidFill>
                <a:srgbClr val="004AAD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5527" y="5828210"/>
            <a:ext cx="9212002" cy="328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4"/>
              </a:lnSpc>
              <a:spcBef>
                <a:spcPct val="0"/>
              </a:spcBef>
            </a:pP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Je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kunt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gemiddeld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€100 per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persoon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per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jaar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besparen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door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geen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voedsel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te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verspillen</a:t>
            </a:r>
            <a:r>
              <a:rPr lang="en-US" sz="4632" b="1" dirty="0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9529" y="3225616"/>
            <a:ext cx="9283997" cy="246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4"/>
              </a:lnSpc>
              <a:spcBef>
                <a:spcPct val="0"/>
              </a:spcBef>
            </a:pP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Nederlanders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thuis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gemiddeld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 25,5 kilogram eten per </a:t>
            </a: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persoon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 per </a:t>
            </a: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jaar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32" b="1" dirty="0" err="1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verspillen</a:t>
            </a:r>
            <a:r>
              <a:rPr lang="en-US" sz="4632" b="1" dirty="0">
                <a:solidFill>
                  <a:srgbClr val="0CC0DF"/>
                </a:solidFill>
                <a:latin typeface="Poppins Bold"/>
                <a:ea typeface="Poppins Bold"/>
                <a:cs typeface="Poppins Bold"/>
                <a:sym typeface="Poppins Bold"/>
              </a:rPr>
              <a:t>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366" y="9758187"/>
            <a:ext cx="2891135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Bron : Voedingscentrum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46843" y="8319822"/>
            <a:ext cx="3977359" cy="1409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6"/>
              </a:lnSpc>
              <a:spcBef>
                <a:spcPct val="0"/>
              </a:spcBef>
            </a:pPr>
            <a:r>
              <a:rPr lang="en-US" sz="2647" b="1">
                <a:solidFill>
                  <a:srgbClr val="91BD29"/>
                </a:solidFill>
                <a:latin typeface="Poppins Bold"/>
                <a:ea typeface="Poppins Bold"/>
                <a:cs typeface="Poppins Bold"/>
                <a:sym typeface="Poppins Bold"/>
              </a:rPr>
              <a:t>Lees meer over wat je zelf kunt doen tegen voedselverspilling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99149" y="3595106"/>
            <a:ext cx="7642003" cy="2749341"/>
            <a:chOff x="0" y="0"/>
            <a:chExt cx="10189338" cy="3665788"/>
          </a:xfrm>
        </p:grpSpPr>
        <p:sp>
          <p:nvSpPr>
            <p:cNvPr id="3" name="Freeform 3"/>
            <p:cNvSpPr/>
            <p:nvPr/>
          </p:nvSpPr>
          <p:spPr>
            <a:xfrm>
              <a:off x="5754037" y="417713"/>
              <a:ext cx="3794530" cy="1935210"/>
            </a:xfrm>
            <a:custGeom>
              <a:avLst/>
              <a:gdLst/>
              <a:ahLst/>
              <a:cxnLst/>
              <a:rect l="l" t="t" r="r" b="b"/>
              <a:pathLst>
                <a:path w="3794530" h="1935210">
                  <a:moveTo>
                    <a:pt x="0" y="0"/>
                  </a:moveTo>
                  <a:lnTo>
                    <a:pt x="3794530" y="0"/>
                  </a:lnTo>
                  <a:lnTo>
                    <a:pt x="3794530" y="1935211"/>
                  </a:lnTo>
                  <a:lnTo>
                    <a:pt x="0" y="1935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651302" y="824910"/>
              <a:ext cx="2538036" cy="2729071"/>
            </a:xfrm>
            <a:custGeom>
              <a:avLst/>
              <a:gdLst/>
              <a:ahLst/>
              <a:cxnLst/>
              <a:rect l="l" t="t" r="r" b="b"/>
              <a:pathLst>
                <a:path w="2538036" h="2729071">
                  <a:moveTo>
                    <a:pt x="0" y="0"/>
                  </a:moveTo>
                  <a:lnTo>
                    <a:pt x="2538036" y="0"/>
                  </a:lnTo>
                  <a:lnTo>
                    <a:pt x="2538036" y="2729070"/>
                  </a:lnTo>
                  <a:lnTo>
                    <a:pt x="0" y="2729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3463126" y="1519644"/>
              <a:ext cx="5171438" cy="2120290"/>
            </a:xfrm>
            <a:custGeom>
              <a:avLst/>
              <a:gdLst/>
              <a:ahLst/>
              <a:cxnLst/>
              <a:rect l="l" t="t" r="r" b="b"/>
              <a:pathLst>
                <a:path w="5171438" h="2120290">
                  <a:moveTo>
                    <a:pt x="0" y="0"/>
                  </a:moveTo>
                  <a:lnTo>
                    <a:pt x="5171438" y="0"/>
                  </a:lnTo>
                  <a:lnTo>
                    <a:pt x="5171438" y="2120290"/>
                  </a:lnTo>
                  <a:lnTo>
                    <a:pt x="0" y="2120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2761529" y="824910"/>
              <a:ext cx="2992508" cy="1241891"/>
            </a:xfrm>
            <a:custGeom>
              <a:avLst/>
              <a:gdLst/>
              <a:ahLst/>
              <a:cxnLst/>
              <a:rect l="l" t="t" r="r" b="b"/>
              <a:pathLst>
                <a:path w="2992508" h="1241891">
                  <a:moveTo>
                    <a:pt x="0" y="0"/>
                  </a:moveTo>
                  <a:lnTo>
                    <a:pt x="2992508" y="0"/>
                  </a:lnTo>
                  <a:lnTo>
                    <a:pt x="2992508" y="1241891"/>
                  </a:lnTo>
                  <a:lnTo>
                    <a:pt x="0" y="1241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flipH="1">
              <a:off x="0" y="0"/>
              <a:ext cx="3463126" cy="2891710"/>
            </a:xfrm>
            <a:custGeom>
              <a:avLst/>
              <a:gdLst/>
              <a:ahLst/>
              <a:cxnLst/>
              <a:rect l="l" t="t" r="r" b="b"/>
              <a:pathLst>
                <a:path w="3463126" h="2891710">
                  <a:moveTo>
                    <a:pt x="3463126" y="0"/>
                  </a:moveTo>
                  <a:lnTo>
                    <a:pt x="0" y="0"/>
                  </a:lnTo>
                  <a:lnTo>
                    <a:pt x="0" y="2891710"/>
                  </a:lnTo>
                  <a:lnTo>
                    <a:pt x="3463126" y="2891710"/>
                  </a:lnTo>
                  <a:lnTo>
                    <a:pt x="3463126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78907" y="1685514"/>
              <a:ext cx="3168438" cy="1980274"/>
            </a:xfrm>
            <a:custGeom>
              <a:avLst/>
              <a:gdLst/>
              <a:ahLst/>
              <a:cxnLst/>
              <a:rect l="l" t="t" r="r" b="b"/>
              <a:pathLst>
                <a:path w="3168438" h="1980274">
                  <a:moveTo>
                    <a:pt x="0" y="0"/>
                  </a:moveTo>
                  <a:lnTo>
                    <a:pt x="3168438" y="0"/>
                  </a:lnTo>
                  <a:lnTo>
                    <a:pt x="3168438" y="1980274"/>
                  </a:lnTo>
                  <a:lnTo>
                    <a:pt x="0" y="1980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828160" y="4970907"/>
            <a:ext cx="8930834" cy="4125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1"/>
              </a:lnSpc>
              <a:spcBef>
                <a:spcPct val="0"/>
              </a:spcBef>
            </a:pP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Peulvruchten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zitten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boordevol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vezels en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eiwitten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en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zijn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een duurzame en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goedkope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toevoeging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aan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je </a:t>
            </a:r>
            <a:r>
              <a:rPr lang="en-US" sz="4629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maaltijd</a:t>
            </a:r>
            <a:r>
              <a:rPr lang="en-US" sz="4629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!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8160" y="3090291"/>
            <a:ext cx="8930834" cy="1644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1"/>
              </a:lnSpc>
              <a:spcBef>
                <a:spcPct val="0"/>
              </a:spcBef>
            </a:pPr>
            <a:r>
              <a:rPr lang="en-US" sz="4629" b="1">
                <a:solidFill>
                  <a:srgbClr val="6F9822"/>
                </a:solidFill>
                <a:latin typeface="Poppins Bold"/>
                <a:ea typeface="Poppins Bold"/>
                <a:cs typeface="Poppins Bold"/>
                <a:sym typeface="Poppins Bold"/>
              </a:rPr>
              <a:t>de meeste Nederlanders te weinig vezels binnenkrijgen?</a:t>
            </a:r>
            <a:r>
              <a:rPr lang="en-US" sz="4629" b="1">
                <a:solidFill>
                  <a:srgbClr val="BDE24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91701" y="8132524"/>
            <a:ext cx="2235828" cy="2235828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5875977" y="8279668"/>
            <a:ext cx="2412023" cy="1941541"/>
            <a:chOff x="0" y="0"/>
            <a:chExt cx="635265" cy="5113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265" cy="511352"/>
            </a:xfrm>
            <a:custGeom>
              <a:avLst/>
              <a:gdLst/>
              <a:ahLst/>
              <a:cxnLst/>
              <a:rect l="l" t="t" r="r" b="b"/>
              <a:pathLst>
                <a:path w="635265" h="511352">
                  <a:moveTo>
                    <a:pt x="163696" y="0"/>
                  </a:moveTo>
                  <a:lnTo>
                    <a:pt x="471570" y="0"/>
                  </a:lnTo>
                  <a:cubicBezTo>
                    <a:pt x="514984" y="0"/>
                    <a:pt x="556621" y="17246"/>
                    <a:pt x="587320" y="47945"/>
                  </a:cubicBezTo>
                  <a:cubicBezTo>
                    <a:pt x="618019" y="78644"/>
                    <a:pt x="635265" y="120281"/>
                    <a:pt x="635265" y="163696"/>
                  </a:cubicBezTo>
                  <a:lnTo>
                    <a:pt x="635265" y="347657"/>
                  </a:lnTo>
                  <a:cubicBezTo>
                    <a:pt x="635265" y="438063"/>
                    <a:pt x="561976" y="511352"/>
                    <a:pt x="471570" y="511352"/>
                  </a:cubicBezTo>
                  <a:lnTo>
                    <a:pt x="163696" y="511352"/>
                  </a:lnTo>
                  <a:cubicBezTo>
                    <a:pt x="73289" y="511352"/>
                    <a:pt x="0" y="438063"/>
                    <a:pt x="0" y="347657"/>
                  </a:cubicBezTo>
                  <a:lnTo>
                    <a:pt x="0" y="163696"/>
                  </a:lnTo>
                  <a:cubicBezTo>
                    <a:pt x="0" y="73289"/>
                    <a:pt x="73289" y="0"/>
                    <a:pt x="163696" y="0"/>
                  </a:cubicBezTo>
                  <a:close/>
                </a:path>
              </a:pathLst>
            </a:custGeom>
            <a:solidFill>
              <a:srgbClr val="ECF5EC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635265" cy="568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Voeg hier je eigen organisatie logo toe</a:t>
              </a:r>
            </a:p>
          </p:txBody>
        </p:sp>
      </p:grpSp>
      <p:sp>
        <p:nvSpPr>
          <p:cNvPr id="16" name="Freeform 16"/>
          <p:cNvSpPr/>
          <p:nvPr/>
        </p:nvSpPr>
        <p:spPr>
          <a:xfrm rot="-1126474" flipV="1">
            <a:off x="12213316" y="9620093"/>
            <a:ext cx="1138345" cy="688699"/>
          </a:xfrm>
          <a:custGeom>
            <a:avLst/>
            <a:gdLst/>
            <a:ahLst/>
            <a:cxnLst/>
            <a:rect l="l" t="t" r="r" b="b"/>
            <a:pathLst>
              <a:path w="1138345" h="688699">
                <a:moveTo>
                  <a:pt x="0" y="688699"/>
                </a:moveTo>
                <a:lnTo>
                  <a:pt x="1138346" y="688699"/>
                </a:lnTo>
                <a:lnTo>
                  <a:pt x="1138346" y="0"/>
                </a:lnTo>
                <a:lnTo>
                  <a:pt x="0" y="0"/>
                </a:lnTo>
                <a:lnTo>
                  <a:pt x="0" y="688699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697778" y="8738142"/>
            <a:ext cx="3977359" cy="94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6"/>
              </a:lnSpc>
              <a:spcBef>
                <a:spcPct val="0"/>
              </a:spcBef>
            </a:pPr>
            <a:r>
              <a:rPr lang="en-US" sz="2647" b="1">
                <a:solidFill>
                  <a:srgbClr val="7A3326"/>
                </a:solidFill>
                <a:latin typeface="Poppins Bold"/>
                <a:ea typeface="Poppins Bold"/>
                <a:cs typeface="Poppins Bold"/>
                <a:sym typeface="Poppins Bold"/>
              </a:rPr>
              <a:t>Lees hier meer over peulvruchten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366" y="9758187"/>
            <a:ext cx="2891135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Bron : Voedingscentrum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29EB45A6-D5EA-EDB3-E87A-C42A52CBEA07}"/>
              </a:ext>
            </a:extLst>
          </p:cNvPr>
          <p:cNvSpPr txBox="1"/>
          <p:nvPr/>
        </p:nvSpPr>
        <p:spPr>
          <a:xfrm>
            <a:off x="153482" y="1731015"/>
            <a:ext cx="9856091" cy="3260085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19180"/>
              </a:lnSpc>
              <a:spcBef>
                <a:spcPct val="0"/>
              </a:spcBef>
            </a:pPr>
            <a:r>
              <a:rPr lang="en-US" sz="13700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Wist</a:t>
            </a:r>
            <a:r>
              <a:rPr lang="en-US" sz="13700" b="1" dirty="0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 je </a:t>
            </a:r>
            <a:r>
              <a:rPr lang="en-US" sz="13700" b="1" dirty="0" err="1">
                <a:solidFill>
                  <a:srgbClr val="006C3F"/>
                </a:solidFill>
                <a:latin typeface="Poppins Bold"/>
                <a:ea typeface="Poppins Bold"/>
                <a:cs typeface="Poppins Bold"/>
                <a:sym typeface="Poppins Bold"/>
              </a:rPr>
              <a:t>dat</a:t>
            </a:r>
            <a:endParaRPr lang="en-US" sz="13700" b="1" dirty="0">
              <a:solidFill>
                <a:srgbClr val="006C3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534" y="6200325"/>
            <a:ext cx="3385912" cy="3385912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1880623" y="3499441"/>
            <a:ext cx="2630860" cy="2813754"/>
          </a:xfrm>
          <a:custGeom>
            <a:avLst/>
            <a:gdLst/>
            <a:ahLst/>
            <a:cxnLst/>
            <a:rect l="l" t="t" r="r" b="b"/>
            <a:pathLst>
              <a:path w="2630860" h="2813754">
                <a:moveTo>
                  <a:pt x="0" y="0"/>
                </a:moveTo>
                <a:lnTo>
                  <a:pt x="2630860" y="0"/>
                </a:lnTo>
                <a:lnTo>
                  <a:pt x="2630860" y="2813754"/>
                </a:lnTo>
                <a:lnTo>
                  <a:pt x="0" y="28137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15500">
            <a:off x="10754293" y="4347375"/>
            <a:ext cx="1976438" cy="2325221"/>
          </a:xfrm>
          <a:custGeom>
            <a:avLst/>
            <a:gdLst/>
            <a:ahLst/>
            <a:cxnLst/>
            <a:rect l="l" t="t" r="r" b="b"/>
            <a:pathLst>
              <a:path w="1976438" h="2325221">
                <a:moveTo>
                  <a:pt x="0" y="0"/>
                </a:moveTo>
                <a:lnTo>
                  <a:pt x="1976438" y="0"/>
                </a:lnTo>
                <a:lnTo>
                  <a:pt x="1976438" y="2325221"/>
                </a:lnTo>
                <a:lnTo>
                  <a:pt x="0" y="2325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47590" y="3809910"/>
            <a:ext cx="2386400" cy="3020759"/>
          </a:xfrm>
          <a:custGeom>
            <a:avLst/>
            <a:gdLst/>
            <a:ahLst/>
            <a:cxnLst/>
            <a:rect l="l" t="t" r="r" b="b"/>
            <a:pathLst>
              <a:path w="2386400" h="3020759">
                <a:moveTo>
                  <a:pt x="0" y="0"/>
                </a:moveTo>
                <a:lnTo>
                  <a:pt x="2386399" y="0"/>
                </a:lnTo>
                <a:lnTo>
                  <a:pt x="2386399" y="3020759"/>
                </a:lnTo>
                <a:lnTo>
                  <a:pt x="0" y="3020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91938" y="1846239"/>
            <a:ext cx="2393138" cy="4646869"/>
          </a:xfrm>
          <a:custGeom>
            <a:avLst/>
            <a:gdLst/>
            <a:ahLst/>
            <a:cxnLst/>
            <a:rect l="l" t="t" r="r" b="b"/>
            <a:pathLst>
              <a:path w="2393138" h="4646869">
                <a:moveTo>
                  <a:pt x="0" y="0"/>
                </a:moveTo>
                <a:lnTo>
                  <a:pt x="2393138" y="0"/>
                </a:lnTo>
                <a:lnTo>
                  <a:pt x="2393138" y="4646869"/>
                </a:lnTo>
                <a:lnTo>
                  <a:pt x="0" y="46468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767430" y="5018993"/>
            <a:ext cx="2549577" cy="2588403"/>
          </a:xfrm>
          <a:custGeom>
            <a:avLst/>
            <a:gdLst/>
            <a:ahLst/>
            <a:cxnLst/>
            <a:rect l="l" t="t" r="r" b="b"/>
            <a:pathLst>
              <a:path w="2549577" h="2588403">
                <a:moveTo>
                  <a:pt x="0" y="0"/>
                </a:moveTo>
                <a:lnTo>
                  <a:pt x="2549577" y="0"/>
                </a:lnTo>
                <a:lnTo>
                  <a:pt x="2549577" y="2588404"/>
                </a:lnTo>
                <a:lnTo>
                  <a:pt x="0" y="2588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602123" y="5720684"/>
            <a:ext cx="1818719" cy="1998593"/>
          </a:xfrm>
          <a:custGeom>
            <a:avLst/>
            <a:gdLst/>
            <a:ahLst/>
            <a:cxnLst/>
            <a:rect l="l" t="t" r="r" b="b"/>
            <a:pathLst>
              <a:path w="1818719" h="1998593">
                <a:moveTo>
                  <a:pt x="0" y="0"/>
                </a:moveTo>
                <a:lnTo>
                  <a:pt x="1818720" y="0"/>
                </a:lnTo>
                <a:lnTo>
                  <a:pt x="1818720" y="1998593"/>
                </a:lnTo>
                <a:lnTo>
                  <a:pt x="0" y="19985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88507" y="5210270"/>
            <a:ext cx="1874972" cy="2205850"/>
          </a:xfrm>
          <a:custGeom>
            <a:avLst/>
            <a:gdLst/>
            <a:ahLst/>
            <a:cxnLst/>
            <a:rect l="l" t="t" r="r" b="b"/>
            <a:pathLst>
              <a:path w="1874972" h="2205850">
                <a:moveTo>
                  <a:pt x="0" y="0"/>
                </a:moveTo>
                <a:lnTo>
                  <a:pt x="1874972" y="0"/>
                </a:lnTo>
                <a:lnTo>
                  <a:pt x="1874972" y="2205850"/>
                </a:lnTo>
                <a:lnTo>
                  <a:pt x="0" y="22058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26474" flipV="1">
            <a:off x="4430201" y="8442877"/>
            <a:ext cx="2077499" cy="1256887"/>
          </a:xfrm>
          <a:custGeom>
            <a:avLst/>
            <a:gdLst/>
            <a:ahLst/>
            <a:cxnLst/>
            <a:rect l="l" t="t" r="r" b="b"/>
            <a:pathLst>
              <a:path w="2077499" h="1256887">
                <a:moveTo>
                  <a:pt x="0" y="1256887"/>
                </a:moveTo>
                <a:lnTo>
                  <a:pt x="2077499" y="1256887"/>
                </a:lnTo>
                <a:lnTo>
                  <a:pt x="2077499" y="0"/>
                </a:lnTo>
                <a:lnTo>
                  <a:pt x="0" y="0"/>
                </a:lnTo>
                <a:lnTo>
                  <a:pt x="0" y="1256887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40691" y="3202994"/>
            <a:ext cx="8281674" cy="328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1"/>
              </a:lnSpc>
              <a:spcBef>
                <a:spcPct val="0"/>
              </a:spcBef>
            </a:pPr>
            <a:r>
              <a:rPr lang="en-US" sz="4629" b="1">
                <a:solidFill>
                  <a:srgbClr val="547937"/>
                </a:solidFill>
                <a:latin typeface="Poppins Bold"/>
                <a:ea typeface="Poppins Bold"/>
                <a:cs typeface="Poppins Bold"/>
                <a:sym typeface="Poppins Bold"/>
              </a:rPr>
              <a:t>fruit en groente die in het seizoen zijn, vaak goedkoper en duurzamer zijn?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2323" y="6758170"/>
            <a:ext cx="5520418" cy="1644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1"/>
              </a:lnSpc>
              <a:spcBef>
                <a:spcPct val="0"/>
              </a:spcBef>
            </a:pPr>
            <a:r>
              <a:rPr lang="en-US" sz="4629" b="1">
                <a:solidFill>
                  <a:srgbClr val="F86B05"/>
                </a:solidFill>
                <a:latin typeface="Poppins Bold"/>
                <a:ea typeface="Poppins Bold"/>
                <a:cs typeface="Poppins Bold"/>
                <a:sym typeface="Poppins Bold"/>
              </a:rPr>
              <a:t>Bekijk hier wat nu in het seizoen is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875977" y="8279668"/>
            <a:ext cx="2412023" cy="1941541"/>
            <a:chOff x="0" y="0"/>
            <a:chExt cx="635265" cy="51135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265" cy="511352"/>
            </a:xfrm>
            <a:custGeom>
              <a:avLst/>
              <a:gdLst/>
              <a:ahLst/>
              <a:cxnLst/>
              <a:rect l="l" t="t" r="r" b="b"/>
              <a:pathLst>
                <a:path w="635265" h="511352">
                  <a:moveTo>
                    <a:pt x="163696" y="0"/>
                  </a:moveTo>
                  <a:lnTo>
                    <a:pt x="471570" y="0"/>
                  </a:lnTo>
                  <a:cubicBezTo>
                    <a:pt x="514984" y="0"/>
                    <a:pt x="556621" y="17246"/>
                    <a:pt x="587320" y="47945"/>
                  </a:cubicBezTo>
                  <a:cubicBezTo>
                    <a:pt x="618019" y="78644"/>
                    <a:pt x="635265" y="120281"/>
                    <a:pt x="635265" y="163696"/>
                  </a:cubicBezTo>
                  <a:lnTo>
                    <a:pt x="635265" y="347657"/>
                  </a:lnTo>
                  <a:cubicBezTo>
                    <a:pt x="635265" y="438063"/>
                    <a:pt x="561976" y="511352"/>
                    <a:pt x="471570" y="511352"/>
                  </a:cubicBezTo>
                  <a:lnTo>
                    <a:pt x="163696" y="511352"/>
                  </a:lnTo>
                  <a:cubicBezTo>
                    <a:pt x="73289" y="511352"/>
                    <a:pt x="0" y="438063"/>
                    <a:pt x="0" y="347657"/>
                  </a:cubicBezTo>
                  <a:lnTo>
                    <a:pt x="0" y="163696"/>
                  </a:lnTo>
                  <a:cubicBezTo>
                    <a:pt x="0" y="73289"/>
                    <a:pt x="73289" y="0"/>
                    <a:pt x="163696" y="0"/>
                  </a:cubicBezTo>
                  <a:close/>
                </a:path>
              </a:pathLst>
            </a:custGeom>
            <a:solidFill>
              <a:srgbClr val="ECF5E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35265" cy="568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Voeg hier je eigen organisatie logo toe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1366" y="9758187"/>
            <a:ext cx="2891135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Bron : Voedingscentrum</a:t>
            </a: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42744F9-1F41-9D7F-C939-8B9A99BCF691}"/>
              </a:ext>
            </a:extLst>
          </p:cNvPr>
          <p:cNvSpPr txBox="1"/>
          <p:nvPr/>
        </p:nvSpPr>
        <p:spPr>
          <a:xfrm>
            <a:off x="153482" y="1731015"/>
            <a:ext cx="9856091" cy="3260085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19180"/>
              </a:lnSpc>
              <a:spcBef>
                <a:spcPct val="0"/>
              </a:spcBef>
            </a:pPr>
            <a:r>
              <a:rPr lang="en-US" sz="13700" b="1" dirty="0" err="1">
                <a:solidFill>
                  <a:srgbClr val="B02B30"/>
                </a:solidFill>
                <a:latin typeface="Poppins Bold"/>
                <a:ea typeface="Poppins Bold"/>
                <a:cs typeface="Poppins Bold"/>
                <a:sym typeface="Poppins Bold"/>
              </a:rPr>
              <a:t>Wist</a:t>
            </a:r>
            <a:r>
              <a:rPr lang="en-US" sz="13700" b="1" dirty="0">
                <a:solidFill>
                  <a:srgbClr val="B02B30"/>
                </a:solidFill>
                <a:latin typeface="Poppins Bold"/>
                <a:ea typeface="Poppins Bold"/>
                <a:cs typeface="Poppins Bold"/>
                <a:sym typeface="Poppins Bold"/>
              </a:rPr>
              <a:t> je </a:t>
            </a:r>
            <a:r>
              <a:rPr lang="en-US" sz="13700" b="1" dirty="0" err="1">
                <a:solidFill>
                  <a:srgbClr val="B02B30"/>
                </a:solidFill>
                <a:latin typeface="Poppins Bold"/>
                <a:ea typeface="Poppins Bold"/>
                <a:cs typeface="Poppins Bold"/>
                <a:sym typeface="Poppins Bold"/>
              </a:rPr>
              <a:t>dat</a:t>
            </a:r>
            <a:endParaRPr lang="en-US" sz="13700" b="1" dirty="0">
              <a:solidFill>
                <a:srgbClr val="B02B3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184</Words>
  <Application>Microsoft Office PowerPoint</Application>
  <PresentationFormat>Aangepast</PresentationFormat>
  <Paragraphs>20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Calibri</vt:lpstr>
      <vt:lpstr>Poppins Bold</vt:lpstr>
      <vt:lpstr>Poppins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Wachtkamerschermen template</dc:title>
  <cp:lastModifiedBy>Cuppers, Lies</cp:lastModifiedBy>
  <cp:revision>5</cp:revision>
  <dcterms:created xsi:type="dcterms:W3CDTF">2006-08-16T00:00:00Z</dcterms:created>
  <dcterms:modified xsi:type="dcterms:W3CDTF">2026-10-19T07:57:33Z</dcterms:modified>
  <dc:identifier>DAHV7ZCeIkI</dc:identifier>
</cp:coreProperties>
</file>